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6" r:id="rId5"/>
    <p:sldId id="267" r:id="rId6"/>
    <p:sldId id="268" r:id="rId7"/>
    <p:sldId id="257" r:id="rId8"/>
    <p:sldId id="261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2CC5-2B18-4F08-952C-8906746F2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7FCF5-7282-4142-AC25-CD8884165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7C1F-9C38-461C-8F62-7B0E483D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1F7D-07A9-46EB-B8AE-ED4CD13E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8A489-45DE-49A8-81FD-A207DD97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3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7FF3-D521-4A64-A4F3-FBF9085E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133B2-FD8E-4036-8D98-A56758195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2E417-1956-4D44-97A1-756C18D4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FF64D-BD72-43F9-99DB-0917C607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0F0E5-5F27-42C9-AE0D-61588F9DC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6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F30140-CA3A-480B-B442-5B0B7BB4D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8E589D-1D18-44A7-93F6-E3862483E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9CDA1-568A-4D4E-B82F-76C9742F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155F3-1757-40AC-91DE-BDE90E6F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12BB-C937-4DC9-8DF6-41A20950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7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5CDA-0C23-4047-AEFC-05C8068E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C8DAA-E431-405D-BE6C-7D7FDC6CD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B0F59-A639-4FA6-82AB-F3772A260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8A6F8-967E-4A22-AE63-9CA9CF340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062C5-E548-4BCD-A5AC-E6F9CB49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C76D-14B4-4B54-BEAC-B1CAED64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FF27E-4A31-4D8E-91C8-C894357CA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6946D-0B32-490E-8517-F32BF9B33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9CCD-C284-47EA-91C2-B378E89F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87236-7F49-4EA5-8602-06FEC068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2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DDF42-1887-46EA-8AA0-F80CF0A28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F2649-8400-4869-8876-64124D31D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63F82-24B1-446B-AF86-D0FD93A7E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3FE7D-E84A-418D-8805-DA0F2E80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EFCD5-DE63-43A1-B4F3-CB3FCB228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504D6-E0A0-4E9C-BF31-239482D0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4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6B2B-54CA-4E92-8E17-34F6EE94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E297F-6FD8-4CB5-A66A-0F6DFE628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0153C-6135-4CFA-8D7B-3271E79B2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0B971-7B17-4557-9802-7C63DB649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CB1788-A233-47DD-82A7-DC0A2C01C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B5AD1A-F69B-46D0-BA64-65611C77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253AA-B814-4520-8782-FCB7AE36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F9707-293E-4415-AC47-29E14F87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5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1638-7A2F-42A2-A482-B98B9235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048D86-CF90-4B23-90A5-9D91FC77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8016F-B251-495A-8F04-3EABA7D63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83D20-D01E-41CB-903D-94DA993E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8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9A4ED-C390-4C45-AB44-48CBDB15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C39F90-EC6F-44FD-9B5A-BDD8722C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D24E-B4BC-40BA-9A36-F5A68531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4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552AB-28A3-4FFF-A5BE-AFC598C36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F2DF8-1850-4797-B369-176542823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E21EC-992E-410A-989D-94B223BA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AD1AD-E30F-42EF-A6C0-FB83EC511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2DB5F-9860-4E67-BA48-BF3C66FF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47F43-4581-4E8E-AE2F-51987AED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9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16D7-937E-4793-A8DA-4BA6E276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F3399-D393-4F26-B1F3-46306AF372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7615D-EBF2-416A-9D48-1B9654FF0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51477-5012-4C4C-BEE0-C577BAC6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665A2-F2D9-4C07-9A89-152A57683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50483-EDBB-42BE-A627-7F46F2E1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4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DE8759-7291-4222-8EBE-E01F1477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C7423-FA3C-4755-8EB2-B26A4F4DE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CB690-A333-4BDD-BD1F-37AB8B532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851C4-6409-455A-A525-7D0730674422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6DAF4-1426-48CD-9788-41F5BE4D3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F7CCE-5E03-4273-B43A-6D7C8E5B5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9146C-EE10-47DD-826F-24058842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5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CADE7F-30FB-4BA5-A57A-95CF859B1533}"/>
              </a:ext>
            </a:extLst>
          </p:cNvPr>
          <p:cNvSpPr txBox="1"/>
          <p:nvPr/>
        </p:nvSpPr>
        <p:spPr>
          <a:xfrm>
            <a:off x="0" y="207387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Habitat Conservation Plan </a:t>
            </a:r>
          </a:p>
          <a:p>
            <a:pPr algn="ctr"/>
            <a:r>
              <a:rPr lang="en-US" sz="3600" dirty="0"/>
              <a:t>Game Mammal Management Update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8BF13-B2D0-4B62-BB6A-506303CBC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64" y="1624533"/>
            <a:ext cx="6784157" cy="50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CADE7F-30FB-4BA5-A57A-95CF859B1533}"/>
              </a:ext>
            </a:extLst>
          </p:cNvPr>
          <p:cNvSpPr txBox="1"/>
          <p:nvPr/>
        </p:nvSpPr>
        <p:spPr>
          <a:xfrm>
            <a:off x="612743" y="17762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</a:t>
            </a:r>
          </a:p>
          <a:p>
            <a:pPr algn="ctr"/>
            <a:r>
              <a:rPr lang="en-US" sz="3600" dirty="0"/>
              <a:t>HCP Game Mammal Management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FD9EA-7886-4E76-ACF5-36C7ED33AB15}"/>
              </a:ext>
            </a:extLst>
          </p:cNvPr>
          <p:cNvSpPr txBox="1"/>
          <p:nvPr/>
        </p:nvSpPr>
        <p:spPr>
          <a:xfrm>
            <a:off x="561370" y="1407569"/>
            <a:ext cx="60757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Habitat Conservation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HCP status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Game Mammal Management</a:t>
            </a:r>
          </a:p>
          <a:p>
            <a:endParaRPr lang="en-US" sz="3200" dirty="0"/>
          </a:p>
          <a:p>
            <a:r>
              <a:rPr lang="en-US" sz="3200" dirty="0"/>
              <a:t>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Home Range and Movements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Blood Mineral Sampling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Survival 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Abundance Estimation/Camera Traps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026" name="Picture 2" descr="Image result for puu anahulu">
            <a:extLst>
              <a:ext uri="{FF2B5EF4-FFF2-40B4-BE49-F238E27FC236}">
                <a16:creationId xmlns:a16="http://schemas.microsoft.com/office/drawing/2014/main" id="{D0F2EE1D-72A5-4961-91B3-35C6E9D6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84" y="2325973"/>
            <a:ext cx="5424159" cy="361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65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CADE7F-30FB-4BA5-A57A-95CF859B1533}"/>
              </a:ext>
            </a:extLst>
          </p:cNvPr>
          <p:cNvSpPr txBox="1"/>
          <p:nvPr/>
        </p:nvSpPr>
        <p:spPr>
          <a:xfrm>
            <a:off x="612743" y="17762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</a:t>
            </a:r>
          </a:p>
          <a:p>
            <a:pPr algn="ctr"/>
            <a:r>
              <a:rPr lang="en-US" sz="3600" dirty="0"/>
              <a:t>HCP Game Mammal Management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FD9EA-7886-4E76-ACF5-36C7ED33AB15}"/>
              </a:ext>
            </a:extLst>
          </p:cNvPr>
          <p:cNvSpPr txBox="1"/>
          <p:nvPr/>
        </p:nvSpPr>
        <p:spPr>
          <a:xfrm>
            <a:off x="612743" y="1756889"/>
            <a:ext cx="109727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HCP status 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HCP Public Review:				November 2015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EA Public Review:				January 2016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Address Public Comments:		April 2016 - present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Draft HCP to ESRC:				September 2017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Revised EA to contractors:		Fall 2017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HCP and EA to the Board:		Spring 2018</a:t>
            </a:r>
          </a:p>
        </p:txBody>
      </p:sp>
    </p:spTree>
    <p:extLst>
      <p:ext uri="{BB962C8B-B14F-4D97-AF65-F5344CB8AC3E}">
        <p14:creationId xmlns:p14="http://schemas.microsoft.com/office/powerpoint/2010/main" val="287044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1600" y="1833880"/>
            <a:ext cx="9763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Summary of animals captured: 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Adult females captured: 35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Adult males captured: 33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Female lambs captured: 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Male lambs captured: 9</a:t>
            </a:r>
          </a:p>
          <a:p>
            <a:endParaRPr lang="en-US" sz="2800" b="1" dirty="0"/>
          </a:p>
          <a:p>
            <a:r>
              <a:rPr lang="en-US" sz="2800" b="1" dirty="0"/>
              <a:t>Total sheep captured and marked: 82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E7263-B260-43DA-9E31-32FC4374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66" y="1874976"/>
            <a:ext cx="4856329" cy="36422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FDD773-8E1D-496A-A6DE-2F7B00D9C1D3}"/>
              </a:ext>
            </a:extLst>
          </p:cNvPr>
          <p:cNvSpPr txBox="1"/>
          <p:nvPr/>
        </p:nvSpPr>
        <p:spPr>
          <a:xfrm>
            <a:off x="612743" y="17762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</a:t>
            </a:r>
          </a:p>
          <a:p>
            <a:pPr algn="ctr"/>
            <a:r>
              <a:rPr lang="en-US" sz="3600" dirty="0"/>
              <a:t>HCP Game Mammal Management Update</a:t>
            </a:r>
          </a:p>
        </p:txBody>
      </p:sp>
    </p:spTree>
    <p:extLst>
      <p:ext uri="{BB962C8B-B14F-4D97-AF65-F5344CB8AC3E}">
        <p14:creationId xmlns:p14="http://schemas.microsoft.com/office/powerpoint/2010/main" val="1278398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3257" y="1833880"/>
            <a:ext cx="976376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Summary of animals captured: 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Females fitted with GPS collars: 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Males fitted with GPS collars: 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Females fitted with VHF collars: 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Males fitted with VHF collars: 9</a:t>
            </a:r>
          </a:p>
          <a:p>
            <a:endParaRPr lang="en-US" sz="2800" b="1" dirty="0"/>
          </a:p>
          <a:p>
            <a:r>
              <a:rPr lang="en-US" sz="2800" b="1" dirty="0"/>
              <a:t>Total GPS collars deployed: 24</a:t>
            </a:r>
          </a:p>
          <a:p>
            <a:r>
              <a:rPr lang="en-US" sz="2800" b="1" dirty="0"/>
              <a:t>Total VHF collars deployed: 16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56" y="2115879"/>
            <a:ext cx="4536560" cy="3402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253805-A86A-4886-BD91-79647035AC8E}"/>
              </a:ext>
            </a:extLst>
          </p:cNvPr>
          <p:cNvSpPr txBox="1"/>
          <p:nvPr/>
        </p:nvSpPr>
        <p:spPr>
          <a:xfrm>
            <a:off x="612743" y="17762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</a:t>
            </a:r>
          </a:p>
          <a:p>
            <a:pPr algn="ctr"/>
            <a:r>
              <a:rPr lang="en-US" sz="3600" dirty="0"/>
              <a:t>HCP Game Mammal Management Update</a:t>
            </a:r>
          </a:p>
        </p:txBody>
      </p:sp>
    </p:spTree>
    <p:extLst>
      <p:ext uri="{BB962C8B-B14F-4D97-AF65-F5344CB8AC3E}">
        <p14:creationId xmlns:p14="http://schemas.microsoft.com/office/powerpoint/2010/main" val="415358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4196" y="1844154"/>
            <a:ext cx="97637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Blood Samples: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Mineral Profile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DNA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Pregnancy Test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90649-9855-4179-B0A3-16022E7D92C4}"/>
              </a:ext>
            </a:extLst>
          </p:cNvPr>
          <p:cNvSpPr txBox="1"/>
          <p:nvPr/>
        </p:nvSpPr>
        <p:spPr>
          <a:xfrm>
            <a:off x="612743" y="17762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</a:t>
            </a:r>
          </a:p>
          <a:p>
            <a:pPr algn="ctr"/>
            <a:r>
              <a:rPr lang="en-US" sz="3600" dirty="0"/>
              <a:t>HCP Game Mammal Management Update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962E2D-2E90-4AFD-A9B5-C62DFF497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55" y="3605245"/>
            <a:ext cx="4143911" cy="3107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33" y="1465934"/>
            <a:ext cx="3926236" cy="33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942F88-35E9-404E-A35C-6C5F0497A6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30" y="1654140"/>
            <a:ext cx="5945030" cy="4981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1C4FF7-CB94-4BF5-A758-4FFA6C7DB06D}"/>
              </a:ext>
            </a:extLst>
          </p:cNvPr>
          <p:cNvSpPr txBox="1"/>
          <p:nvPr/>
        </p:nvSpPr>
        <p:spPr>
          <a:xfrm>
            <a:off x="612743" y="17762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</a:t>
            </a:r>
          </a:p>
          <a:p>
            <a:pPr algn="ctr"/>
            <a:r>
              <a:rPr lang="en-US" sz="3600" dirty="0"/>
              <a:t>HCP Game Mammal Management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43506-8597-4AB1-8D89-3A3A727B6289}"/>
              </a:ext>
            </a:extLst>
          </p:cNvPr>
          <p:cNvSpPr txBox="1"/>
          <p:nvPr/>
        </p:nvSpPr>
        <p:spPr>
          <a:xfrm>
            <a:off x="284196" y="1844154"/>
            <a:ext cx="57467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Home Range and Movements: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Home Range Size: 12.73 square km to 13.35 square km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Average Distance Moved: 7.27 km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5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31730-ECEC-4BC8-8D44-6ED888F9C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284" y="2903096"/>
            <a:ext cx="4073700" cy="3055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36627C-7A9C-456A-9D6E-8D5099ED6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9566" y="2903096"/>
            <a:ext cx="4073702" cy="3055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A2464-70D6-47EB-A0FD-8BF1D57C8D1D}"/>
              </a:ext>
            </a:extLst>
          </p:cNvPr>
          <p:cNvSpPr txBox="1"/>
          <p:nvPr/>
        </p:nvSpPr>
        <p:spPr>
          <a:xfrm>
            <a:off x="171181" y="1814632"/>
            <a:ext cx="567759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Survival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 mortalities. All predated by wild dogs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Predator control ongoing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Annual survival estimates for adults is 90%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832D6-007F-4AAF-AA28-9C4FB2C3201A}"/>
              </a:ext>
            </a:extLst>
          </p:cNvPr>
          <p:cNvSpPr txBox="1"/>
          <p:nvPr/>
        </p:nvSpPr>
        <p:spPr>
          <a:xfrm>
            <a:off x="612743" y="17762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</a:t>
            </a:r>
          </a:p>
          <a:p>
            <a:pPr algn="ctr"/>
            <a:r>
              <a:rPr lang="en-US" sz="3600" dirty="0"/>
              <a:t>HCP Game Mammal Management Update</a:t>
            </a:r>
          </a:p>
        </p:txBody>
      </p:sp>
    </p:spTree>
    <p:extLst>
      <p:ext uri="{BB962C8B-B14F-4D97-AF65-F5344CB8AC3E}">
        <p14:creationId xmlns:p14="http://schemas.microsoft.com/office/powerpoint/2010/main" val="2174746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81C4D-D362-4A2E-B856-CFECBFF6B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b="20525"/>
          <a:stretch/>
        </p:blipFill>
        <p:spPr>
          <a:xfrm>
            <a:off x="893851" y="1767151"/>
            <a:ext cx="10607510" cy="3924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045DE-862A-475E-88CD-B554F48AB44C}"/>
              </a:ext>
            </a:extLst>
          </p:cNvPr>
          <p:cNvSpPr txBox="1"/>
          <p:nvPr/>
        </p:nvSpPr>
        <p:spPr>
          <a:xfrm>
            <a:off x="612743" y="177627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Pu‘u</a:t>
            </a:r>
            <a:r>
              <a:rPr lang="en-US" sz="3600" dirty="0"/>
              <a:t> </a:t>
            </a:r>
            <a:r>
              <a:rPr lang="en-US" sz="3600" dirty="0" err="1"/>
              <a:t>Wa‘awa‘a</a:t>
            </a:r>
            <a:r>
              <a:rPr lang="en-US" sz="3600" dirty="0"/>
              <a:t> and </a:t>
            </a:r>
            <a:r>
              <a:rPr lang="en-US" sz="3600" dirty="0" err="1"/>
              <a:t>Pu‘u</a:t>
            </a:r>
            <a:r>
              <a:rPr lang="en-US" sz="3600" dirty="0"/>
              <a:t> Anahulu </a:t>
            </a:r>
          </a:p>
          <a:p>
            <a:pPr algn="ctr"/>
            <a:r>
              <a:rPr lang="en-US" sz="3600" dirty="0"/>
              <a:t>HCP Game Mammal Management Update</a:t>
            </a:r>
          </a:p>
        </p:txBody>
      </p:sp>
    </p:spTree>
    <p:extLst>
      <p:ext uri="{BB962C8B-B14F-4D97-AF65-F5344CB8AC3E}">
        <p14:creationId xmlns:p14="http://schemas.microsoft.com/office/powerpoint/2010/main" val="2232806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321</Words>
  <Application>Microsoft Office PowerPoint</Application>
  <PresentationFormat>Widescreen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Kanalu Sproat</dc:creator>
  <cp:lastModifiedBy>Kanalu Sproat</cp:lastModifiedBy>
  <cp:revision>15</cp:revision>
  <dcterms:created xsi:type="dcterms:W3CDTF">2017-08-21T23:34:17Z</dcterms:created>
  <dcterms:modified xsi:type="dcterms:W3CDTF">2017-08-22T20:01:51Z</dcterms:modified>
</cp:coreProperties>
</file>