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1832F2-738E-46C2-9CB6-D58D0E9AAF7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15F56-AD2B-4DF8-A51A-23E5C9A092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46088"/>
            <a:ext cx="8216900" cy="596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05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350963"/>
            <a:ext cx="8243887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8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84250"/>
            <a:ext cx="837723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8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60450"/>
            <a:ext cx="81089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37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041400"/>
            <a:ext cx="8156575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62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46100"/>
            <a:ext cx="8243887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66738"/>
            <a:ext cx="82169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74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77913"/>
            <a:ext cx="816292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8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08050"/>
            <a:ext cx="821848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00138"/>
            <a:ext cx="82550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17588"/>
            <a:ext cx="82613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8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0125"/>
            <a:ext cx="82169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4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31900"/>
            <a:ext cx="82169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8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149350"/>
            <a:ext cx="8243887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61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</cp:lastModifiedBy>
  <cp:revision>8</cp:revision>
  <dcterms:created xsi:type="dcterms:W3CDTF">2018-06-01T21:06:43Z</dcterms:created>
  <dcterms:modified xsi:type="dcterms:W3CDTF">2018-06-26T15:52:14Z</dcterms:modified>
</cp:coreProperties>
</file>